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muenchen.de/index.html" TargetMode="External"/><Relationship Id="rId3" Type="http://schemas.openxmlformats.org/officeDocument/2006/relationships/hyperlink" Target="https://dream.holzwerkmuenchen.de/paket-6f9dfce5f4e44c2d89dd1ab767e46c68/holzbau-versus-massivbau-wann-lohnt-sich-welche-bauweise-f-r-m-nchen-27c7b5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So entsteht ein Bauprojekt – vom Bestand zur Fertigstellung</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Holzbau versus Massivbau: Wann lohnt sich welche Bauweise für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